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342178-C481-464C-B1CD-BC148033781E}" v="18" dt="2025-03-31T22:54:16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Koubaa" userId="6269d32a-01b5-4cb7-b89a-2f082ca37e2d" providerId="ADAL" clId="{27342178-C481-464C-B1CD-BC148033781E}"/>
    <pc:docChg chg="undo custSel addSld modSld">
      <pc:chgData name="Mohamed Koubaa" userId="6269d32a-01b5-4cb7-b89a-2f082ca37e2d" providerId="ADAL" clId="{27342178-C481-464C-B1CD-BC148033781E}" dt="2025-03-31T22:54:35.501" v="77" actId="1076"/>
      <pc:docMkLst>
        <pc:docMk/>
      </pc:docMkLst>
      <pc:sldChg chg="addSp delSp modSp mod setBg addAnim">
        <pc:chgData name="Mohamed Koubaa" userId="6269d32a-01b5-4cb7-b89a-2f082ca37e2d" providerId="ADAL" clId="{27342178-C481-464C-B1CD-BC148033781E}" dt="2025-03-31T22:25:52.198" v="7" actId="962"/>
        <pc:sldMkLst>
          <pc:docMk/>
          <pc:sldMk cId="1807431920" sldId="256"/>
        </pc:sldMkLst>
        <pc:spChg chg="mod ord">
          <ac:chgData name="Mohamed Koubaa" userId="6269d32a-01b5-4cb7-b89a-2f082ca37e2d" providerId="ADAL" clId="{27342178-C481-464C-B1CD-BC148033781E}" dt="2025-03-31T22:25:48.389" v="4" actId="26606"/>
          <ac:spMkLst>
            <pc:docMk/>
            <pc:sldMk cId="1807431920" sldId="256"/>
            <ac:spMk id="2" creationId="{DDE20572-E875-8C0F-4645-0EC267F5109D}"/>
          </ac:spMkLst>
        </pc:spChg>
        <pc:spChg chg="del">
          <ac:chgData name="Mohamed Koubaa" userId="6269d32a-01b5-4cb7-b89a-2f082ca37e2d" providerId="ADAL" clId="{27342178-C481-464C-B1CD-BC148033781E}" dt="2025-03-31T22:07:16.987" v="0" actId="478"/>
          <ac:spMkLst>
            <pc:docMk/>
            <pc:sldMk cId="1807431920" sldId="256"/>
            <ac:spMk id="3" creationId="{ABC005DA-0E7A-9962-38E3-66D8376585A8}"/>
          </ac:spMkLst>
        </pc:spChg>
        <pc:spChg chg="add">
          <ac:chgData name="Mohamed Koubaa" userId="6269d32a-01b5-4cb7-b89a-2f082ca37e2d" providerId="ADAL" clId="{27342178-C481-464C-B1CD-BC148033781E}" dt="2025-03-31T22:25:48.389" v="4" actId="26606"/>
          <ac:spMkLst>
            <pc:docMk/>
            <pc:sldMk cId="1807431920" sldId="256"/>
            <ac:spMk id="10" creationId="{55666830-9A19-4E01-8505-D6C7F9AC5665}"/>
          </ac:spMkLst>
        </pc:spChg>
        <pc:spChg chg="add">
          <ac:chgData name="Mohamed Koubaa" userId="6269d32a-01b5-4cb7-b89a-2f082ca37e2d" providerId="ADAL" clId="{27342178-C481-464C-B1CD-BC148033781E}" dt="2025-03-31T22:25:48.389" v="4" actId="26606"/>
          <ac:spMkLst>
            <pc:docMk/>
            <pc:sldMk cId="1807431920" sldId="256"/>
            <ac:spMk id="12" creationId="{AE9FC877-7FB6-4D22-9988-35420644E202}"/>
          </ac:spMkLst>
        </pc:spChg>
        <pc:spChg chg="add">
          <ac:chgData name="Mohamed Koubaa" userId="6269d32a-01b5-4cb7-b89a-2f082ca37e2d" providerId="ADAL" clId="{27342178-C481-464C-B1CD-BC148033781E}" dt="2025-03-31T22:25:48.389" v="4" actId="26606"/>
          <ac:spMkLst>
            <pc:docMk/>
            <pc:sldMk cId="1807431920" sldId="256"/>
            <ac:spMk id="14" creationId="{E41809D1-F12E-46BB-B804-5F209D325E8B}"/>
          </ac:spMkLst>
        </pc:spChg>
        <pc:spChg chg="add">
          <ac:chgData name="Mohamed Koubaa" userId="6269d32a-01b5-4cb7-b89a-2f082ca37e2d" providerId="ADAL" clId="{27342178-C481-464C-B1CD-BC148033781E}" dt="2025-03-31T22:25:48.389" v="4" actId="26606"/>
          <ac:spMkLst>
            <pc:docMk/>
            <pc:sldMk cId="1807431920" sldId="256"/>
            <ac:spMk id="16" creationId="{AF2F604E-43BE-4DC3-B983-E071523364F8}"/>
          </ac:spMkLst>
        </pc:spChg>
        <pc:spChg chg="add">
          <ac:chgData name="Mohamed Koubaa" userId="6269d32a-01b5-4cb7-b89a-2f082ca37e2d" providerId="ADAL" clId="{27342178-C481-464C-B1CD-BC148033781E}" dt="2025-03-31T22:25:48.389" v="4" actId="26606"/>
          <ac:spMkLst>
            <pc:docMk/>
            <pc:sldMk cId="1807431920" sldId="256"/>
            <ac:spMk id="18" creationId="{08C9B587-E65E-4B52-B37C-ABEBB6E87928}"/>
          </ac:spMkLst>
        </pc:spChg>
        <pc:picChg chg="add mod">
          <ac:chgData name="Mohamed Koubaa" userId="6269d32a-01b5-4cb7-b89a-2f082ca37e2d" providerId="ADAL" clId="{27342178-C481-464C-B1CD-BC148033781E}" dt="2025-03-31T22:25:52.198" v="7" actId="962"/>
          <ac:picMkLst>
            <pc:docMk/>
            <pc:sldMk cId="1807431920" sldId="256"/>
            <ac:picMk id="5" creationId="{9DE2C0E2-D683-0B13-D2B7-2E0351A6926C}"/>
          </ac:picMkLst>
        </pc:picChg>
      </pc:sldChg>
      <pc:sldChg chg="addSp delSp modSp new mod setBg">
        <pc:chgData name="Mohamed Koubaa" userId="6269d32a-01b5-4cb7-b89a-2f082ca37e2d" providerId="ADAL" clId="{27342178-C481-464C-B1CD-BC148033781E}" dt="2025-03-31T22:54:35.501" v="77" actId="1076"/>
        <pc:sldMkLst>
          <pc:docMk/>
          <pc:sldMk cId="3190908020" sldId="257"/>
        </pc:sldMkLst>
        <pc:spChg chg="del mod">
          <ac:chgData name="Mohamed Koubaa" userId="6269d32a-01b5-4cb7-b89a-2f082ca37e2d" providerId="ADAL" clId="{27342178-C481-464C-B1CD-BC148033781E}" dt="2025-03-31T22:38:41.246" v="14" actId="478"/>
          <ac:spMkLst>
            <pc:docMk/>
            <pc:sldMk cId="3190908020" sldId="257"/>
            <ac:spMk id="2" creationId="{142957BC-39F3-0383-8209-BA20358CE5EB}"/>
          </ac:spMkLst>
        </pc:spChg>
        <pc:spChg chg="del mod">
          <ac:chgData name="Mohamed Koubaa" userId="6269d32a-01b5-4cb7-b89a-2f082ca37e2d" providerId="ADAL" clId="{27342178-C481-464C-B1CD-BC148033781E}" dt="2025-03-31T22:38:29.366" v="10"/>
          <ac:spMkLst>
            <pc:docMk/>
            <pc:sldMk cId="3190908020" sldId="257"/>
            <ac:spMk id="3" creationId="{AEB23491-F5BD-D7F0-7CBF-D766CCC7045B}"/>
          </ac:spMkLst>
        </pc:spChg>
        <pc:spChg chg="add del">
          <ac:chgData name="Mohamed Koubaa" userId="6269d32a-01b5-4cb7-b89a-2f082ca37e2d" providerId="ADAL" clId="{27342178-C481-464C-B1CD-BC148033781E}" dt="2025-03-31T22:38:43.426" v="15" actId="478"/>
          <ac:spMkLst>
            <pc:docMk/>
            <pc:sldMk cId="3190908020" sldId="257"/>
            <ac:spMk id="9" creationId="{6B05D225-F8B0-8304-BCA8-11C6C636618C}"/>
          </ac:spMkLst>
        </pc:spChg>
        <pc:spChg chg="add">
          <ac:chgData name="Mohamed Koubaa" userId="6269d32a-01b5-4cb7-b89a-2f082ca37e2d" providerId="ADAL" clId="{27342178-C481-464C-B1CD-BC148033781E}" dt="2025-03-31T22:38:32.591" v="13" actId="26606"/>
          <ac:spMkLst>
            <pc:docMk/>
            <pc:sldMk cId="3190908020" sldId="257"/>
            <ac:spMk id="12" creationId="{F13C74B1-5B17-4795-BED0-7140497B445A}"/>
          </ac:spMkLst>
        </pc:spChg>
        <pc:spChg chg="add">
          <ac:chgData name="Mohamed Koubaa" userId="6269d32a-01b5-4cb7-b89a-2f082ca37e2d" providerId="ADAL" clId="{27342178-C481-464C-B1CD-BC148033781E}" dt="2025-03-31T22:38:32.591" v="13" actId="26606"/>
          <ac:spMkLst>
            <pc:docMk/>
            <pc:sldMk cId="3190908020" sldId="257"/>
            <ac:spMk id="14" creationId="{D4974D33-8DC5-464E-8C6D-BE58F0669C17}"/>
          </ac:spMkLst>
        </pc:spChg>
        <pc:picChg chg="add del mod">
          <ac:chgData name="Mohamed Koubaa" userId="6269d32a-01b5-4cb7-b89a-2f082ca37e2d" providerId="ADAL" clId="{27342178-C481-464C-B1CD-BC148033781E}" dt="2025-03-31T22:53:56.338" v="70" actId="478"/>
          <ac:picMkLst>
            <pc:docMk/>
            <pc:sldMk cId="3190908020" sldId="257"/>
            <ac:picMk id="5" creationId="{F1E07883-6480-6336-0349-4703021E11E0}"/>
          </ac:picMkLst>
        </pc:picChg>
        <pc:picChg chg="add mod">
          <ac:chgData name="Mohamed Koubaa" userId="6269d32a-01b5-4cb7-b89a-2f082ca37e2d" providerId="ADAL" clId="{27342178-C481-464C-B1CD-BC148033781E}" dt="2025-03-31T22:53:51.211" v="67"/>
          <ac:picMkLst>
            <pc:docMk/>
            <pc:sldMk cId="3190908020" sldId="257"/>
            <ac:picMk id="7" creationId="{78ACA2D0-8497-AC38-DA31-C8D41C4B71CB}"/>
          </ac:picMkLst>
        </pc:picChg>
        <pc:picChg chg="add del mod">
          <ac:chgData name="Mohamed Koubaa" userId="6269d32a-01b5-4cb7-b89a-2f082ca37e2d" providerId="ADAL" clId="{27342178-C481-464C-B1CD-BC148033781E}" dt="2025-03-31T22:54:23.932" v="75" actId="478"/>
          <ac:picMkLst>
            <pc:docMk/>
            <pc:sldMk cId="3190908020" sldId="257"/>
            <ac:picMk id="10" creationId="{65E23D00-6048-82F0-092B-CEAC55A4971B}"/>
          </ac:picMkLst>
        </pc:picChg>
        <pc:picChg chg="add mod">
          <ac:chgData name="Mohamed Koubaa" userId="6269d32a-01b5-4cb7-b89a-2f082ca37e2d" providerId="ADAL" clId="{27342178-C481-464C-B1CD-BC148033781E}" dt="2025-03-31T22:54:35.501" v="77" actId="1076"/>
          <ac:picMkLst>
            <pc:docMk/>
            <pc:sldMk cId="3190908020" sldId="257"/>
            <ac:picMk id="11" creationId="{D1306363-1DDD-F2CE-E1BD-8C976451AE8D}"/>
          </ac:picMkLst>
        </pc:picChg>
      </pc:sldChg>
      <pc:sldChg chg="addSp delSp modSp new mod setBg">
        <pc:chgData name="Mohamed Koubaa" userId="6269d32a-01b5-4cb7-b89a-2f082ca37e2d" providerId="ADAL" clId="{27342178-C481-464C-B1CD-BC148033781E}" dt="2025-03-31T22:44:40.524" v="40" actId="14826"/>
        <pc:sldMkLst>
          <pc:docMk/>
          <pc:sldMk cId="803762303" sldId="258"/>
        </pc:sldMkLst>
        <pc:spChg chg="del mod">
          <ac:chgData name="Mohamed Koubaa" userId="6269d32a-01b5-4cb7-b89a-2f082ca37e2d" providerId="ADAL" clId="{27342178-C481-464C-B1CD-BC148033781E}" dt="2025-03-31T22:39:45.759" v="22" actId="478"/>
          <ac:spMkLst>
            <pc:docMk/>
            <pc:sldMk cId="803762303" sldId="258"/>
            <ac:spMk id="2" creationId="{217B430C-B983-A2EB-F9CC-74C7C9B1F6E7}"/>
          </ac:spMkLst>
        </pc:spChg>
        <pc:spChg chg="del mod">
          <ac:chgData name="Mohamed Koubaa" userId="6269d32a-01b5-4cb7-b89a-2f082ca37e2d" providerId="ADAL" clId="{27342178-C481-464C-B1CD-BC148033781E}" dt="2025-03-31T22:39:36.992" v="18"/>
          <ac:spMkLst>
            <pc:docMk/>
            <pc:sldMk cId="803762303" sldId="258"/>
            <ac:spMk id="3" creationId="{392E63A8-735B-F346-0527-F369602BE3D4}"/>
          </ac:spMkLst>
        </pc:spChg>
        <pc:spChg chg="add del">
          <ac:chgData name="Mohamed Koubaa" userId="6269d32a-01b5-4cb7-b89a-2f082ca37e2d" providerId="ADAL" clId="{27342178-C481-464C-B1CD-BC148033781E}" dt="2025-03-31T22:39:48.544" v="23" actId="478"/>
          <ac:spMkLst>
            <pc:docMk/>
            <pc:sldMk cId="803762303" sldId="258"/>
            <ac:spMk id="9" creationId="{1BD2C1D7-B18D-DE3F-C150-3028BA5D6DE9}"/>
          </ac:spMkLst>
        </pc:spChg>
        <pc:spChg chg="add">
          <ac:chgData name="Mohamed Koubaa" userId="6269d32a-01b5-4cb7-b89a-2f082ca37e2d" providerId="ADAL" clId="{27342178-C481-464C-B1CD-BC148033781E}" dt="2025-03-31T22:39:43.386" v="21" actId="26606"/>
          <ac:spMkLst>
            <pc:docMk/>
            <pc:sldMk cId="803762303" sldId="258"/>
            <ac:spMk id="12" creationId="{9F79630B-0F0B-446E-A637-38FA8F61D10E}"/>
          </ac:spMkLst>
        </pc:spChg>
        <pc:spChg chg="add">
          <ac:chgData name="Mohamed Koubaa" userId="6269d32a-01b5-4cb7-b89a-2f082ca37e2d" providerId="ADAL" clId="{27342178-C481-464C-B1CD-BC148033781E}" dt="2025-03-31T22:39:43.386" v="21" actId="26606"/>
          <ac:spMkLst>
            <pc:docMk/>
            <pc:sldMk cId="803762303" sldId="258"/>
            <ac:spMk id="14" creationId="{B3437C99-FC8E-4311-B48A-F0C4C329B154}"/>
          </ac:spMkLst>
        </pc:spChg>
        <pc:picChg chg="add del mod">
          <ac:chgData name="Mohamed Koubaa" userId="6269d32a-01b5-4cb7-b89a-2f082ca37e2d" providerId="ADAL" clId="{27342178-C481-464C-B1CD-BC148033781E}" dt="2025-03-31T22:44:40.524" v="40" actId="14826"/>
          <ac:picMkLst>
            <pc:docMk/>
            <pc:sldMk cId="803762303" sldId="258"/>
            <ac:picMk id="5" creationId="{B84C8631-B135-5B5C-B78D-A1CD298C92DB}"/>
          </ac:picMkLst>
        </pc:picChg>
        <pc:picChg chg="add mod">
          <ac:chgData name="Mohamed Koubaa" userId="6269d32a-01b5-4cb7-b89a-2f082ca37e2d" providerId="ADAL" clId="{27342178-C481-464C-B1CD-BC148033781E}" dt="2025-03-31T22:44:35.493" v="38"/>
          <ac:picMkLst>
            <pc:docMk/>
            <pc:sldMk cId="803762303" sldId="258"/>
            <ac:picMk id="7" creationId="{7BAFE638-29F3-2CF8-DE54-FEAB3BD678CB}"/>
          </ac:picMkLst>
        </pc:picChg>
      </pc:sldChg>
      <pc:sldChg chg="addSp delSp modSp new mod setBg">
        <pc:chgData name="Mohamed Koubaa" userId="6269d32a-01b5-4cb7-b89a-2f082ca37e2d" providerId="ADAL" clId="{27342178-C481-464C-B1CD-BC148033781E}" dt="2025-03-31T22:44:15.644" v="32" actId="478"/>
        <pc:sldMkLst>
          <pc:docMk/>
          <pc:sldMk cId="1436476774" sldId="259"/>
        </pc:sldMkLst>
        <pc:spChg chg="del mod">
          <ac:chgData name="Mohamed Koubaa" userId="6269d32a-01b5-4cb7-b89a-2f082ca37e2d" providerId="ADAL" clId="{27342178-C481-464C-B1CD-BC148033781E}" dt="2025-03-31T22:44:14.432" v="31" actId="478"/>
          <ac:spMkLst>
            <pc:docMk/>
            <pc:sldMk cId="1436476774" sldId="259"/>
            <ac:spMk id="2" creationId="{CB3B20E8-B63A-F9B9-4A21-68DFDA9FE984}"/>
          </ac:spMkLst>
        </pc:spChg>
        <pc:spChg chg="del">
          <ac:chgData name="Mohamed Koubaa" userId="6269d32a-01b5-4cb7-b89a-2f082ca37e2d" providerId="ADAL" clId="{27342178-C481-464C-B1CD-BC148033781E}" dt="2025-03-31T22:44:06.176" v="25"/>
          <ac:spMkLst>
            <pc:docMk/>
            <pc:sldMk cId="1436476774" sldId="259"/>
            <ac:spMk id="3" creationId="{809FDEA8-9598-6E11-E51E-4B8913C6214D}"/>
          </ac:spMkLst>
        </pc:spChg>
        <pc:spChg chg="add del">
          <ac:chgData name="Mohamed Koubaa" userId="6269d32a-01b5-4cb7-b89a-2f082ca37e2d" providerId="ADAL" clId="{27342178-C481-464C-B1CD-BC148033781E}" dt="2025-03-31T22:44:15.644" v="32" actId="478"/>
          <ac:spMkLst>
            <pc:docMk/>
            <pc:sldMk cId="1436476774" sldId="259"/>
            <ac:spMk id="9" creationId="{3954D6F5-7600-CA4E-7DB4-4D822DE24A2C}"/>
          </ac:spMkLst>
        </pc:spChg>
        <pc:spChg chg="add">
          <ac:chgData name="Mohamed Koubaa" userId="6269d32a-01b5-4cb7-b89a-2f082ca37e2d" providerId="ADAL" clId="{27342178-C481-464C-B1CD-BC148033781E}" dt="2025-03-31T22:44:10.159" v="28" actId="26606"/>
          <ac:spMkLst>
            <pc:docMk/>
            <pc:sldMk cId="1436476774" sldId="259"/>
            <ac:spMk id="12" creationId="{23E547B5-89CF-4EC0-96DE-25771AED0799}"/>
          </ac:spMkLst>
        </pc:spChg>
        <pc:spChg chg="add">
          <ac:chgData name="Mohamed Koubaa" userId="6269d32a-01b5-4cb7-b89a-2f082ca37e2d" providerId="ADAL" clId="{27342178-C481-464C-B1CD-BC148033781E}" dt="2025-03-31T22:44:10.159" v="28" actId="26606"/>
          <ac:spMkLst>
            <pc:docMk/>
            <pc:sldMk cId="1436476774" sldId="259"/>
            <ac:spMk id="14" creationId="{3F0B8CEB-8279-4E5E-A0CE-1FC9F71736F2}"/>
          </ac:spMkLst>
        </pc:spChg>
        <pc:picChg chg="add mod">
          <ac:chgData name="Mohamed Koubaa" userId="6269d32a-01b5-4cb7-b89a-2f082ca37e2d" providerId="ADAL" clId="{27342178-C481-464C-B1CD-BC148033781E}" dt="2025-03-31T22:44:12.208" v="30" actId="962"/>
          <ac:picMkLst>
            <pc:docMk/>
            <pc:sldMk cId="1436476774" sldId="259"/>
            <ac:picMk id="5" creationId="{98FA6934-083E-04A6-7F96-C5B79DB7ED10}"/>
          </ac:picMkLst>
        </pc:picChg>
      </pc:sldChg>
      <pc:sldChg chg="addSp delSp modSp new mod setBg">
        <pc:chgData name="Mohamed Koubaa" userId="6269d32a-01b5-4cb7-b89a-2f082ca37e2d" providerId="ADAL" clId="{27342178-C481-464C-B1CD-BC148033781E}" dt="2025-03-31T22:50:49.952" v="54" actId="478"/>
        <pc:sldMkLst>
          <pc:docMk/>
          <pc:sldMk cId="1582156958" sldId="260"/>
        </pc:sldMkLst>
        <pc:spChg chg="del mod">
          <ac:chgData name="Mohamed Koubaa" userId="6269d32a-01b5-4cb7-b89a-2f082ca37e2d" providerId="ADAL" clId="{27342178-C481-464C-B1CD-BC148033781E}" dt="2025-03-31T22:50:49.952" v="54" actId="478"/>
          <ac:spMkLst>
            <pc:docMk/>
            <pc:sldMk cId="1582156958" sldId="260"/>
            <ac:spMk id="2" creationId="{7B2ADD80-5428-F54B-9CC8-AE37B49B40C0}"/>
          </ac:spMkLst>
        </pc:spChg>
        <pc:spChg chg="del mod">
          <ac:chgData name="Mohamed Koubaa" userId="6269d32a-01b5-4cb7-b89a-2f082ca37e2d" providerId="ADAL" clId="{27342178-C481-464C-B1CD-BC148033781E}" dt="2025-03-31T22:50:08.475" v="43"/>
          <ac:spMkLst>
            <pc:docMk/>
            <pc:sldMk cId="1582156958" sldId="260"/>
            <ac:spMk id="3" creationId="{DCCC9EEA-9CB8-1CB1-B635-34690B4541D2}"/>
          </ac:spMkLst>
        </pc:spChg>
        <pc:spChg chg="add del mod">
          <ac:chgData name="Mohamed Koubaa" userId="6269d32a-01b5-4cb7-b89a-2f082ca37e2d" providerId="ADAL" clId="{27342178-C481-464C-B1CD-BC148033781E}" dt="2025-03-31T22:50:43.665" v="49"/>
          <ac:spMkLst>
            <pc:docMk/>
            <pc:sldMk cId="1582156958" sldId="260"/>
            <ac:spMk id="7" creationId="{46663359-2D8B-8D48-E651-C380B662ECCF}"/>
          </ac:spMkLst>
        </pc:spChg>
        <pc:spChg chg="add del">
          <ac:chgData name="Mohamed Koubaa" userId="6269d32a-01b5-4cb7-b89a-2f082ca37e2d" providerId="ADAL" clId="{27342178-C481-464C-B1CD-BC148033781E}" dt="2025-03-31T22:50:48.968" v="53" actId="478"/>
          <ac:spMkLst>
            <pc:docMk/>
            <pc:sldMk cId="1582156958" sldId="260"/>
            <ac:spMk id="13" creationId="{20667DA6-C079-B02D-1A65-BF2FFE80BC49}"/>
          </ac:spMkLst>
        </pc:spChg>
        <pc:spChg chg="add">
          <ac:chgData name="Mohamed Koubaa" userId="6269d32a-01b5-4cb7-b89a-2f082ca37e2d" providerId="ADAL" clId="{27342178-C481-464C-B1CD-BC148033781E}" dt="2025-03-31T22:50:46.586" v="52" actId="26606"/>
          <ac:spMkLst>
            <pc:docMk/>
            <pc:sldMk cId="1582156958" sldId="260"/>
            <ac:spMk id="16" creationId="{9F79630B-0F0B-446E-A637-38FA8F61D10E}"/>
          </ac:spMkLst>
        </pc:spChg>
        <pc:spChg chg="add">
          <ac:chgData name="Mohamed Koubaa" userId="6269d32a-01b5-4cb7-b89a-2f082ca37e2d" providerId="ADAL" clId="{27342178-C481-464C-B1CD-BC148033781E}" dt="2025-03-31T22:50:46.586" v="52" actId="26606"/>
          <ac:spMkLst>
            <pc:docMk/>
            <pc:sldMk cId="1582156958" sldId="260"/>
            <ac:spMk id="18" creationId="{B3437C99-FC8E-4311-B48A-F0C4C329B154}"/>
          </ac:spMkLst>
        </pc:spChg>
        <pc:picChg chg="add del mod">
          <ac:chgData name="Mohamed Koubaa" userId="6269d32a-01b5-4cb7-b89a-2f082ca37e2d" providerId="ADAL" clId="{27342178-C481-464C-B1CD-BC148033781E}" dt="2025-03-31T22:50:38.739" v="48" actId="478"/>
          <ac:picMkLst>
            <pc:docMk/>
            <pc:sldMk cId="1582156958" sldId="260"/>
            <ac:picMk id="5" creationId="{5852F87A-F0C9-77A6-5D16-A54B20869891}"/>
          </ac:picMkLst>
        </pc:picChg>
        <pc:picChg chg="add mod">
          <ac:chgData name="Mohamed Koubaa" userId="6269d32a-01b5-4cb7-b89a-2f082ca37e2d" providerId="ADAL" clId="{27342178-C481-464C-B1CD-BC148033781E}" dt="2025-03-31T22:50:46.586" v="52" actId="26606"/>
          <ac:picMkLst>
            <pc:docMk/>
            <pc:sldMk cId="1582156958" sldId="260"/>
            <ac:picMk id="9" creationId="{1A3A6252-C7AD-9417-3B84-F4BDAD3D88EA}"/>
          </ac:picMkLst>
        </pc:picChg>
      </pc:sldChg>
      <pc:sldChg chg="addSp delSp modSp new mod setBg">
        <pc:chgData name="Mohamed Koubaa" userId="6269d32a-01b5-4cb7-b89a-2f082ca37e2d" providerId="ADAL" clId="{27342178-C481-464C-B1CD-BC148033781E}" dt="2025-03-31T22:52:55.768" v="61" actId="478"/>
        <pc:sldMkLst>
          <pc:docMk/>
          <pc:sldMk cId="311468676" sldId="261"/>
        </pc:sldMkLst>
        <pc:spChg chg="del mod">
          <ac:chgData name="Mohamed Koubaa" userId="6269d32a-01b5-4cb7-b89a-2f082ca37e2d" providerId="ADAL" clId="{27342178-C481-464C-B1CD-BC148033781E}" dt="2025-03-31T22:52:53.813" v="60" actId="478"/>
          <ac:spMkLst>
            <pc:docMk/>
            <pc:sldMk cId="311468676" sldId="261"/>
            <ac:spMk id="2" creationId="{81575746-49DA-E9F8-05C1-3810D0640361}"/>
          </ac:spMkLst>
        </pc:spChg>
        <pc:spChg chg="del">
          <ac:chgData name="Mohamed Koubaa" userId="6269d32a-01b5-4cb7-b89a-2f082ca37e2d" providerId="ADAL" clId="{27342178-C481-464C-B1CD-BC148033781E}" dt="2025-03-31T22:52:30.774" v="56"/>
          <ac:spMkLst>
            <pc:docMk/>
            <pc:sldMk cId="311468676" sldId="261"/>
            <ac:spMk id="3" creationId="{D4CEDD54-8807-E68F-B8A8-20D221461202}"/>
          </ac:spMkLst>
        </pc:spChg>
        <pc:spChg chg="add del">
          <ac:chgData name="Mohamed Koubaa" userId="6269d32a-01b5-4cb7-b89a-2f082ca37e2d" providerId="ADAL" clId="{27342178-C481-464C-B1CD-BC148033781E}" dt="2025-03-31T22:52:55.768" v="61" actId="478"/>
          <ac:spMkLst>
            <pc:docMk/>
            <pc:sldMk cId="311468676" sldId="261"/>
            <ac:spMk id="9" creationId="{6DD9B6C7-26F1-2731-214E-784C4789DA9A}"/>
          </ac:spMkLst>
        </pc:spChg>
        <pc:spChg chg="add">
          <ac:chgData name="Mohamed Koubaa" userId="6269d32a-01b5-4cb7-b89a-2f082ca37e2d" providerId="ADAL" clId="{27342178-C481-464C-B1CD-BC148033781E}" dt="2025-03-31T22:52:50.423" v="59" actId="26606"/>
          <ac:spMkLst>
            <pc:docMk/>
            <pc:sldMk cId="311468676" sldId="261"/>
            <ac:spMk id="12" creationId="{23E547B5-89CF-4EC0-96DE-25771AED0799}"/>
          </ac:spMkLst>
        </pc:spChg>
        <pc:spChg chg="add">
          <ac:chgData name="Mohamed Koubaa" userId="6269d32a-01b5-4cb7-b89a-2f082ca37e2d" providerId="ADAL" clId="{27342178-C481-464C-B1CD-BC148033781E}" dt="2025-03-31T22:52:50.423" v="59" actId="26606"/>
          <ac:spMkLst>
            <pc:docMk/>
            <pc:sldMk cId="311468676" sldId="261"/>
            <ac:spMk id="14" creationId="{3F0B8CEB-8279-4E5E-A0CE-1FC9F71736F2}"/>
          </ac:spMkLst>
        </pc:spChg>
        <pc:picChg chg="add mod">
          <ac:chgData name="Mohamed Koubaa" userId="6269d32a-01b5-4cb7-b89a-2f082ca37e2d" providerId="ADAL" clId="{27342178-C481-464C-B1CD-BC148033781E}" dt="2025-03-31T22:52:50.423" v="59" actId="26606"/>
          <ac:picMkLst>
            <pc:docMk/>
            <pc:sldMk cId="311468676" sldId="261"/>
            <ac:picMk id="5" creationId="{DD5E563C-98C4-C767-E564-2BD0EEA963F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1ED266-6488-4426-BF7F-C60B079BF408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4226A-BD4B-4777-B973-764DBE815737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3962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4226A-BD4B-4777-B973-764DBE815737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54666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C8381-1983-607E-935B-71768DEE9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727A94-2AF8-78D4-F8B3-FB49B0134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10832-366D-3105-D495-F82E9C2D3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1A3D8-E8EE-1726-9782-034C4CFC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CE604-C1DA-AA0F-68CA-D4E92AB07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79855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B97E7-D734-AA52-03E2-75CDEFC56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F635-6272-3057-ADA1-DC031EB1F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03253-3D71-5517-626D-F344B34ED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8742A-067C-1DB5-AEC7-E8619701D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59006-A1DA-639D-154D-CB7F60C27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48009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93C984-B3A6-7093-3C59-5B002B6891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816142-B47C-4D55-3988-30404DC44A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A326A-DC40-3442-9649-89ED4C35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18D87-F8C1-31CC-9249-92E577856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63074-7F6B-D61E-914B-ED354993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1090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8CA8F-C518-0F86-54C7-38221176A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A1986-92AD-927F-BAE7-8BA8AD673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3FAE7-7FFC-7310-D197-C6B6EFE80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C65D1-B453-0666-53E7-E5A8BFE6E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3E9FE-2835-4726-8AD6-313482D1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9582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948F1-3CBB-DFEB-2F53-41695ED8F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04D845-2782-E0A1-610E-FD2A0B735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49DA2-725A-10A9-0D29-281F1D219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0E31E-B365-8004-16AE-191A3F7A4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855CE-3A05-2525-41D6-1EC0C70E1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16220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CA7A6-57E6-A78A-5A52-4A364CA1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F321C-6982-DDBB-A1FE-834C9E6F68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FFFF91-5EF0-6EE8-57CC-9512BF4B0B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20D39-A6E1-7067-52ED-0AADCB99E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E24C8-EBE2-BFE5-23A2-2B0AB1E96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CD5E11-4B49-D631-BF54-177273B55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4312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1B8EB-704A-FFC9-CD6D-14A500CB9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C3BA3-82A5-1C41-902E-D163D27E5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575D2B-8D32-EF60-9E72-C28B4C7FF6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83F662-178C-0EDB-B2E4-F0870E53F5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1E538-1F82-987D-785D-7196275E95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32210A-3A18-DB58-DAEF-65DD90E55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0BD9DD-00FF-61DE-09C2-BD68CFE7B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5142FF-C22A-44C2-5A5B-06043FBD5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25940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963E4-7DB2-3701-1006-344FC1620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5E0F22-2E62-6C83-8057-DB6ACECD6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0AB114-B954-C9F2-C1B7-7239B7A39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7D83E5-7A4C-51EA-DF4A-AB5456F6F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45024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4AAB6D-1ADD-19FE-2467-12E616463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D09745-7C9D-96A1-7291-961D557DF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C6F5EE-5977-6204-B1E6-0D9DB5EF9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63845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F5368-A077-DD42-0329-28C9661DB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B3974-D32E-32B8-F4BB-96351D773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81F6BF-2B64-B45D-5FB1-16F968E978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8A880E-FD68-41D1-8BD3-CF01E5BBF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D8146-9D10-730D-D66D-6ED573644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67911D-DBAE-7D11-FD9B-D6AA070F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15345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78379-68B5-DD06-5830-665898960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6D1447-3D15-BF2D-303C-EEE5CA5743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0E775-6724-DDB1-83B0-FFA38F3D23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E7F84-A7A8-23FF-5157-D1F0C36B4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16E3E7-D845-8D10-B7F3-D7A42C608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8D070B-EB16-D3FB-B029-1AA14EDFA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06265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5F3816-6AE3-59D0-5AE2-DF95609B4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2ACA4-4F56-9507-DC3A-D543579D31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BC7A3-57E7-68C9-75B2-B750343C21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D7EFFC-7E10-49C5-A349-08AFBDA929C1}" type="datetimeFigureOut">
              <a:rPr lang="en-BE" smtClean="0"/>
              <a:t>01/04/2025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74838-B289-CDD9-F2F4-082ED9677E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99C29-387B-50BE-5B4D-85870CEE1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FFBE53-90FC-4C3C-AAF0-5A623247CDB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9244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suit holding up his fingers">
            <a:extLst>
              <a:ext uri="{FF2B5EF4-FFF2-40B4-BE49-F238E27FC236}">
                <a16:creationId xmlns:a16="http://schemas.microsoft.com/office/drawing/2014/main" id="{9DE2C0E2-D683-0B13-D2B7-2E0351A69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" r="6971" b="-2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20572-E875-8C0F-4645-0EC267F510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Winston Churchill</a:t>
            </a:r>
            <a:endParaRPr lang="en-BE" sz="48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743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D1306363-1DDD-F2CE-E1BD-8C976451A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67" b="14367"/>
          <a:stretch/>
        </p:blipFill>
        <p:spPr>
          <a:xfrm>
            <a:off x="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90908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4C8631-B135-5B5C-B78D-A1CD298C92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3" b="15533"/>
          <a:stretch/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03762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people in uniform">
            <a:extLst>
              <a:ext uri="{FF2B5EF4-FFF2-40B4-BE49-F238E27FC236}">
                <a16:creationId xmlns:a16="http://schemas.microsoft.com/office/drawing/2014/main" id="{98FA6934-083E-04A6-7F96-C5B79DB7E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6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6476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display case with a display case with a sash and a picture of men&#10;&#10;AI-generated content may be incorrect.">
            <a:extLst>
              <a:ext uri="{FF2B5EF4-FFF2-40B4-BE49-F238E27FC236}">
                <a16:creationId xmlns:a16="http://schemas.microsoft.com/office/drawing/2014/main" id="{1A3A6252-C7AD-9417-3B84-F4BDAD3D88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7" b="18187"/>
          <a:stretch/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82156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ilver plaque in a glass case&#10;&#10;AI-generated content may be incorrect.">
            <a:extLst>
              <a:ext uri="{FF2B5EF4-FFF2-40B4-BE49-F238E27FC236}">
                <a16:creationId xmlns:a16="http://schemas.microsoft.com/office/drawing/2014/main" id="{DD5E563C-98C4-C767-E564-2BD0EEA96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0" r="9742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1468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BC9AE4FB223F4AA68AF7719F0686CC" ma:contentTypeVersion="12" ma:contentTypeDescription="Een nieuw document maken." ma:contentTypeScope="" ma:versionID="4e3dae34418ce834d0b836e270953b35">
  <xsd:schema xmlns:xsd="http://www.w3.org/2001/XMLSchema" xmlns:xs="http://www.w3.org/2001/XMLSchema" xmlns:p="http://schemas.microsoft.com/office/2006/metadata/properties" xmlns:ns3="cb619299-245e-4998-8eac-b9679c8307d4" targetNamespace="http://schemas.microsoft.com/office/2006/metadata/properties" ma:root="true" ma:fieldsID="6e43762be0a45413168776756915ed1e" ns3:_="">
    <xsd:import namespace="cb619299-245e-4998-8eac-b9679c8307d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3:MediaServiceSearchProperties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SystemTags" minOccurs="0"/>
                <xsd:element ref="ns3:MediaServiceOCR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619299-245e-4998-8eac-b9679c8307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b619299-245e-4998-8eac-b9679c8307d4" xsi:nil="true"/>
  </documentManagement>
</p:properties>
</file>

<file path=customXml/itemProps1.xml><?xml version="1.0" encoding="utf-8"?>
<ds:datastoreItem xmlns:ds="http://schemas.openxmlformats.org/officeDocument/2006/customXml" ds:itemID="{05903C19-054D-4757-8CAE-762B0C2900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b619299-245e-4998-8eac-b9679c8307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BB4401-B665-46D1-89D7-47C7259F062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0F50C3-1EB3-4469-A685-B427054815AE}">
  <ds:schemaRefs>
    <ds:schemaRef ds:uri="http://www.w3.org/XML/1998/namespace"/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2006/metadata/properties"/>
    <ds:schemaRef ds:uri="http://purl.org/dc/dcmitype/"/>
    <ds:schemaRef ds:uri="http://schemas.microsoft.com/office/infopath/2007/PartnerControls"/>
    <ds:schemaRef ds:uri="cb619299-245e-4998-8eac-b9679c8307d4"/>
    <ds:schemaRef ds:uri="http://schemas.microsoft.com/office/2006/documentManagement/typ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</Words>
  <Application>Microsoft Office PowerPoint</Application>
  <PresentationFormat>Widescreen</PresentationFormat>
  <Paragraphs>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Office Theme</vt:lpstr>
      <vt:lpstr>Winston Churchill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Koubaa</dc:creator>
  <cp:lastModifiedBy>Mohamed Koubaa</cp:lastModifiedBy>
  <cp:revision>1</cp:revision>
  <dcterms:created xsi:type="dcterms:W3CDTF">2025-03-31T22:05:12Z</dcterms:created>
  <dcterms:modified xsi:type="dcterms:W3CDTF">2025-03-31T22:54:44Z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0x0101004ABC9AE4FB223F4AA68AF7719F0686CC</vt:lpwstr>
  </property>
</Properties>
</file>

<file path=docProps/thumbnail.jpeg>
</file>